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57" r:id="rId4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commentAuthors" Target="commentAuthors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5" Type="http://schemas.openxmlformats.org/officeDocument/2006/relationships/image" Target="../media/image4.png"/><Relationship Id="rId14" Type="http://schemas.openxmlformats.org/officeDocument/2006/relationships/image" Target="../media/image9.png"/><Relationship Id="rId13" Type="http://schemas.openxmlformats.org/officeDocument/2006/relationships/image" Target="../media/image8.jpeg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